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4" r:id="rId2"/>
    <p:sldId id="275" r:id="rId3"/>
    <p:sldId id="276" r:id="rId4"/>
    <p:sldId id="277" r:id="rId5"/>
    <p:sldId id="278" r:id="rId6"/>
    <p:sldId id="266" r:id="rId7"/>
    <p:sldId id="281" r:id="rId8"/>
    <p:sldId id="282" r:id="rId9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E8E8E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18" autoAdjust="0"/>
    <p:restoredTop sz="94949" autoAdjust="0"/>
  </p:normalViewPr>
  <p:slideViewPr>
    <p:cSldViewPr>
      <p:cViewPr>
        <p:scale>
          <a:sx n="87" d="100"/>
          <a:sy n="87" d="100"/>
        </p:scale>
        <p:origin x="-552" y="-84"/>
      </p:cViewPr>
      <p:guideLst>
        <p:guide orient="horz" pos="2160"/>
        <p:guide orient="horz" pos="432"/>
        <p:guide orient="horz" pos="1344"/>
        <p:guide orient="horz" pos="3792"/>
        <p:guide pos="2880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 eaLnBrk="0" hangingPunct="0">
              <a:defRPr sz="1200">
                <a:latin typeface="Arial" charset="0"/>
                <a:ea typeface="Geneva" pitchFamily="1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 eaLnBrk="0" hangingPunct="0">
              <a:defRPr sz="1200">
                <a:latin typeface="Arial" charset="0"/>
                <a:ea typeface="Geneva" pitchFamily="1" charset="-128"/>
                <a:cs typeface="+mn-cs"/>
              </a:defRPr>
            </a:lvl1pPr>
          </a:lstStyle>
          <a:p>
            <a:pPr>
              <a:defRPr/>
            </a:pPr>
            <a:fld id="{1464E340-2E48-4C5F-A30C-0CCD25A735AC}" type="datetimeFigureOut">
              <a:rPr lang="en-US"/>
              <a:pPr>
                <a:defRPr/>
              </a:pPr>
              <a:t>9/9/2009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 eaLnBrk="0" hangingPunct="0">
              <a:defRPr sz="1200">
                <a:latin typeface="Arial" charset="0"/>
                <a:ea typeface="Geneva" pitchFamily="1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 eaLnBrk="0" hangingPunct="0">
              <a:defRPr sz="1200">
                <a:latin typeface="Arial" charset="0"/>
                <a:ea typeface="Geneva" pitchFamily="1" charset="-128"/>
                <a:cs typeface="+mn-cs"/>
              </a:defRPr>
            </a:lvl1pPr>
          </a:lstStyle>
          <a:p>
            <a:pPr>
              <a:defRPr/>
            </a:pPr>
            <a:fld id="{35D9A029-3354-4F01-B5A9-6B612159A2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Geneva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Geneva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61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Geneva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61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Geneva" pitchFamily="1" charset="-128"/>
                <a:cs typeface="+mn-cs"/>
              </a:defRPr>
            </a:lvl1pPr>
          </a:lstStyle>
          <a:p>
            <a:pPr>
              <a:defRPr/>
            </a:pPr>
            <a:fld id="{78289EB9-7EAF-4126-8666-2C7CCC307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Geneva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Geneva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Geneva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Geneva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Geneva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GB" smtClean="0">
                <a:latin typeface="Arial" pitchFamily="34" charset="0"/>
                <a:ea typeface="Geneva"/>
              </a:rPr>
              <a:t>Languages; English, French, German, Italian and Spanish</a:t>
            </a:r>
          </a:p>
          <a:p>
            <a:pPr eaLnBrk="1" hangingPunct="1">
              <a:buFontTx/>
              <a:buChar char="-"/>
            </a:pPr>
            <a:endParaRPr lang="en-GB" smtClean="0">
              <a:latin typeface="Arial" pitchFamily="34" charset="0"/>
              <a:ea typeface="Geneva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57C7CB-9278-4175-955A-D69F5B2D1BA1}" type="slidenum">
              <a:rPr lang="en-US" smtClean="0">
                <a:latin typeface="Arial" pitchFamily="34" charset="0"/>
              </a:rPr>
              <a:pPr>
                <a:defRPr/>
              </a:pPr>
              <a:t>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Geneva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98FF43-43B7-4ADF-B5C0-40FF0FE2397C}" type="slidenum">
              <a:rPr lang="en-US" smtClean="0">
                <a:latin typeface="Arial" pitchFamily="34" charset="0"/>
              </a:rPr>
              <a:pPr>
                <a:defRPr/>
              </a:pPr>
              <a:t>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  <a:ea typeface="Geneva"/>
              </a:rPr>
              <a:t>Also it can be mounted on the windscreen</a:t>
            </a: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53CB6A-BDF1-4CF1-A2BC-885D2E928A90}" type="slidenum">
              <a:rPr lang="en-US" smtClean="0">
                <a:latin typeface="Arial" pitchFamily="34" charset="0"/>
              </a:rPr>
              <a:pPr>
                <a:defRPr/>
              </a:pPr>
              <a:t>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Geneva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1" charset="-128"/>
          <a:cs typeface="Geneva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1" charset="-128"/>
          <a:cs typeface="Geneva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1" charset="-128"/>
          <a:cs typeface="Geneva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1" charset="-128"/>
          <a:cs typeface="Geneva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Genev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Genev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Genev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Genev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Genev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 bwMode="auto">
          <a:xfrm>
            <a:off x="1792288" y="5029200"/>
            <a:ext cx="5486400" cy="5667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3600" smtClean="0"/>
              <a:t>BE-870LM</a:t>
            </a:r>
          </a:p>
        </p:txBody>
      </p:sp>
      <p:pic>
        <p:nvPicPr>
          <p:cNvPr id="6" name="Picture 5" descr="Image_042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795373" y="1106364"/>
            <a:ext cx="5589835" cy="40686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3075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471988" cy="3951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mtClean="0"/>
              <a:t>Scan Feature</a:t>
            </a:r>
          </a:p>
          <a:p>
            <a:pPr eaLnBrk="1" hangingPunct="1"/>
            <a:r>
              <a:rPr lang="en-GB" smtClean="0"/>
              <a:t>High Resolution TFT LCD</a:t>
            </a:r>
          </a:p>
          <a:p>
            <a:pPr eaLnBrk="1" hangingPunct="1"/>
            <a:r>
              <a:rPr lang="en-GB" smtClean="0"/>
              <a:t>Adjust up/down and Mirror/Normal per channel for overhead or Left/Right mounting</a:t>
            </a:r>
          </a:p>
          <a:p>
            <a:pPr eaLnBrk="1" hangingPunct="1"/>
            <a:r>
              <a:rPr lang="en-GB" smtClean="0"/>
              <a:t>2 camera input</a:t>
            </a:r>
          </a:p>
          <a:p>
            <a:pPr eaLnBrk="1" hangingPunct="1"/>
            <a:r>
              <a:rPr lang="en-GB" smtClean="0"/>
              <a:t>OSD menu with 4 languages</a:t>
            </a:r>
          </a:p>
          <a:p>
            <a:pPr eaLnBrk="1" hangingPunct="1"/>
            <a:r>
              <a:rPr lang="en-GB" smtClean="0"/>
              <a:t>Tamperproof function</a:t>
            </a:r>
          </a:p>
        </p:txBody>
      </p:sp>
      <p:pic>
        <p:nvPicPr>
          <p:cNvPr id="6" name="Picture 5" descr="Image_042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822425" y="2500306"/>
            <a:ext cx="3892979" cy="2834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04800" y="7620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>
                <a:solidFill>
                  <a:schemeClr val="bg1"/>
                </a:solidFill>
                <a:ea typeface="Geneva" pitchFamily="1" charset="-128"/>
                <a:cs typeface="Arial" pitchFamily="34" charset="0"/>
              </a:rPr>
              <a:t>BE-870LM Features</a:t>
            </a:r>
            <a:endParaRPr lang="en-US">
              <a:ea typeface="Geneva" pitchFamily="1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4099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471988" cy="3951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mtClean="0"/>
              <a:t>Hot Key Function</a:t>
            </a:r>
          </a:p>
          <a:p>
            <a:pPr lvl="1" eaLnBrk="1" hangingPunct="1"/>
            <a:r>
              <a:rPr lang="en-GB" smtClean="0"/>
              <a:t>Brightness, Contrast and Colour</a:t>
            </a:r>
          </a:p>
          <a:p>
            <a:pPr eaLnBrk="1" hangingPunct="1"/>
            <a:r>
              <a:rPr lang="en-GB" smtClean="0"/>
              <a:t>Trigger delay (0~20 secs)</a:t>
            </a:r>
          </a:p>
          <a:p>
            <a:pPr eaLnBrk="1" hangingPunct="1"/>
            <a:r>
              <a:rPr lang="en-GB" smtClean="0"/>
              <a:t>Display Mode (16:9 or 4:3)</a:t>
            </a:r>
          </a:p>
          <a:p>
            <a:pPr eaLnBrk="1" hangingPunct="1"/>
            <a:r>
              <a:rPr lang="en-GB" smtClean="0"/>
              <a:t>Auto Power Mode</a:t>
            </a:r>
          </a:p>
          <a:p>
            <a:pPr lvl="1" eaLnBrk="1" hangingPunct="1">
              <a:buFontTx/>
              <a:buNone/>
            </a:pPr>
            <a:endParaRPr lang="en-GB" smtClean="0"/>
          </a:p>
        </p:txBody>
      </p:sp>
      <p:pic>
        <p:nvPicPr>
          <p:cNvPr id="6" name="Picture 5" descr="Image_042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822425" y="2500306"/>
            <a:ext cx="3892979" cy="2834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04800" y="7620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>
                <a:solidFill>
                  <a:schemeClr val="bg1"/>
                </a:solidFill>
                <a:ea typeface="Geneva" pitchFamily="1" charset="-128"/>
                <a:cs typeface="Arial" pitchFamily="34" charset="0"/>
              </a:rPr>
              <a:t>BE-870M Features</a:t>
            </a:r>
            <a:endParaRPr lang="en-US">
              <a:ea typeface="Geneva" pitchFamily="1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757738" cy="3951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mtClean="0"/>
              <a:t>1 x Monitor</a:t>
            </a:r>
          </a:p>
          <a:p>
            <a:pPr eaLnBrk="1" hangingPunct="1"/>
            <a:r>
              <a:rPr lang="en-GB" smtClean="0"/>
              <a:t>1 x Main power harness</a:t>
            </a:r>
          </a:p>
          <a:p>
            <a:pPr eaLnBrk="1" hangingPunct="1"/>
            <a:r>
              <a:rPr lang="en-GB" smtClean="0"/>
              <a:t>1 x Monitor Bracket</a:t>
            </a:r>
          </a:p>
          <a:p>
            <a:pPr eaLnBrk="1" hangingPunct="1"/>
            <a:r>
              <a:rPr lang="en-GB" smtClean="0"/>
              <a:t>1 x Sunvisor</a:t>
            </a:r>
          </a:p>
          <a:p>
            <a:pPr eaLnBrk="1" hangingPunct="1"/>
            <a:r>
              <a:rPr lang="en-GB" smtClean="0"/>
              <a:t>4 x pcs of fixing screws for the Monitor bracket</a:t>
            </a:r>
          </a:p>
        </p:txBody>
      </p:sp>
      <p:pic>
        <p:nvPicPr>
          <p:cNvPr id="8" name="Picture 7" descr="Image_042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500562" y="1714488"/>
            <a:ext cx="2158841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04800" y="7620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>
                <a:solidFill>
                  <a:schemeClr val="bg1"/>
                </a:solidFill>
                <a:ea typeface="Geneva" pitchFamily="1" charset="-128"/>
                <a:cs typeface="Arial" pitchFamily="34" charset="0"/>
              </a:rPr>
              <a:t>BE-870LM Component</a:t>
            </a:r>
            <a:endParaRPr lang="en-US">
              <a:ea typeface="Geneva" pitchFamily="1" charset="-128"/>
              <a:cs typeface="Arial" pitchFamily="34" charset="0"/>
            </a:endParaRPr>
          </a:p>
        </p:txBody>
      </p:sp>
      <p:pic>
        <p:nvPicPr>
          <p:cNvPr id="25609" name="Picture 9" descr="C:\Users\Dilip.BRIGADE\Pictures\2009-01-19 cable\cable 001.JPG"/>
          <p:cNvPicPr>
            <a:picLocks noChangeAspect="1" noChangeArrowheads="1"/>
          </p:cNvPicPr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6572264" y="2349521"/>
            <a:ext cx="2419951" cy="21510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6" name="Picture 8" descr="BE856B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3" y="4071938"/>
            <a:ext cx="17541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C:\Users\Dilip.BRIGADE\Pictures\2009-01-19 pictures today\pictures today 037.JPG"/>
          <p:cNvPicPr>
            <a:picLocks noChangeAspect="1" noChangeArrowheads="1"/>
          </p:cNvPicPr>
          <p:nvPr/>
        </p:nvPicPr>
        <p:blipFill>
          <a:blip r:embed="rId5" cstate="email">
            <a:lum bright="30000" contrast="20000"/>
          </a:blip>
          <a:srcRect/>
          <a:stretch>
            <a:fillRect/>
          </a:stretch>
        </p:blipFill>
        <p:spPr bwMode="auto">
          <a:xfrm>
            <a:off x="7500958" y="5000636"/>
            <a:ext cx="1221773" cy="5888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fitting 1.T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0" y="1384300"/>
            <a:ext cx="7000875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04800" y="7620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>
                <a:solidFill>
                  <a:schemeClr val="bg1"/>
                </a:solidFill>
                <a:ea typeface="Geneva" pitchFamily="1" charset="-128"/>
                <a:cs typeface="Arial" pitchFamily="34" charset="0"/>
              </a:rPr>
              <a:t>Monitor Installation</a:t>
            </a:r>
            <a:endParaRPr lang="en-US">
              <a:ea typeface="Geneva" pitchFamily="1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10" descr="mon connect.T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2071688"/>
            <a:ext cx="2643187" cy="2830512"/>
          </a:xfrm>
          <a:noFill/>
          <a:ln>
            <a:miter lim="800000"/>
            <a:headEnd/>
            <a:tailEnd/>
          </a:ln>
        </p:spPr>
      </p:pic>
      <p:pic>
        <p:nvPicPr>
          <p:cNvPr id="7171" name="Picture 11" descr="mon connect.T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3" y="1714500"/>
            <a:ext cx="3330575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172" name="Straight Connector 18"/>
          <p:cNvCxnSpPr>
            <a:cxnSpLocks noChangeShapeType="1"/>
          </p:cNvCxnSpPr>
          <p:nvPr/>
        </p:nvCxnSpPr>
        <p:spPr bwMode="auto">
          <a:xfrm flipV="1">
            <a:off x="2000250" y="5072063"/>
            <a:ext cx="2071688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3" name="Straight Connector 25"/>
          <p:cNvCxnSpPr>
            <a:cxnSpLocks noChangeShapeType="1"/>
          </p:cNvCxnSpPr>
          <p:nvPr/>
        </p:nvCxnSpPr>
        <p:spPr bwMode="auto">
          <a:xfrm rot="5400000" flipH="1" flipV="1">
            <a:off x="3713956" y="4715669"/>
            <a:ext cx="71437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4" name="Straight Connector 27"/>
          <p:cNvCxnSpPr>
            <a:cxnSpLocks noChangeShapeType="1"/>
          </p:cNvCxnSpPr>
          <p:nvPr/>
        </p:nvCxnSpPr>
        <p:spPr bwMode="auto">
          <a:xfrm>
            <a:off x="4071938" y="4357688"/>
            <a:ext cx="14287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5" name="Straight Connector 29"/>
          <p:cNvCxnSpPr>
            <a:cxnSpLocks noChangeShapeType="1"/>
          </p:cNvCxnSpPr>
          <p:nvPr/>
        </p:nvCxnSpPr>
        <p:spPr bwMode="auto">
          <a:xfrm rot="5400000" flipH="1" flipV="1">
            <a:off x="1928019" y="5001419"/>
            <a:ext cx="14287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04800" y="7620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>
                <a:solidFill>
                  <a:schemeClr val="bg1"/>
                </a:solidFill>
                <a:ea typeface="Geneva" pitchFamily="1" charset="-128"/>
                <a:cs typeface="Arial" pitchFamily="34" charset="0"/>
              </a:rPr>
              <a:t>Monitor Connection</a:t>
            </a:r>
            <a:endParaRPr lang="en-US">
              <a:ea typeface="Geneva" pitchFamily="1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2400" dirty="0" smtClean="0"/>
              <a:t>Operating Voltage:	10V~32 </a:t>
            </a:r>
            <a:r>
              <a:rPr lang="en-GB" sz="2400" dirty="0" err="1" smtClean="0"/>
              <a:t>Vdc</a:t>
            </a:r>
            <a:endParaRPr lang="en-GB" sz="2400" dirty="0" smtClean="0"/>
          </a:p>
          <a:p>
            <a:pPr eaLnBrk="1" hangingPunct="1"/>
            <a:r>
              <a:rPr lang="en-GB" sz="2400" dirty="0" smtClean="0"/>
              <a:t>TV System:		PAL or NTSC</a:t>
            </a:r>
          </a:p>
          <a:p>
            <a:pPr eaLnBrk="1" hangingPunct="1"/>
            <a:r>
              <a:rPr lang="en-GB" sz="2400" dirty="0" smtClean="0"/>
              <a:t>Panel Size:		7.0”</a:t>
            </a:r>
          </a:p>
          <a:p>
            <a:pPr eaLnBrk="1" hangingPunct="1"/>
            <a:r>
              <a:rPr lang="en-GB" sz="2400" dirty="0" smtClean="0"/>
              <a:t>Resolution: 		480(H) x 3(RGB) (V) x 234 (W)</a:t>
            </a:r>
          </a:p>
          <a:p>
            <a:pPr eaLnBrk="1" hangingPunct="1"/>
            <a:r>
              <a:rPr lang="en-GB" sz="2400" dirty="0" smtClean="0"/>
              <a:t>Contrast Ratio:		</a:t>
            </a:r>
            <a:r>
              <a:rPr lang="en-GB" sz="2400" dirty="0" smtClean="0"/>
              <a:t>250:1</a:t>
            </a:r>
            <a:endParaRPr lang="en-GB" sz="2400" dirty="0" smtClean="0"/>
          </a:p>
          <a:p>
            <a:pPr eaLnBrk="1" hangingPunct="1"/>
            <a:r>
              <a:rPr lang="en-GB" sz="2400" dirty="0" smtClean="0"/>
              <a:t>Brightness:		450 cd/m²</a:t>
            </a:r>
          </a:p>
          <a:p>
            <a:pPr eaLnBrk="1" hangingPunct="1"/>
            <a:r>
              <a:rPr lang="en-GB" sz="2400" dirty="0" smtClean="0"/>
              <a:t>Viewing Angle:		30(T), 60(B), 60(L), 60(R)</a:t>
            </a:r>
          </a:p>
          <a:p>
            <a:pPr eaLnBrk="1" hangingPunct="1"/>
            <a:r>
              <a:rPr lang="en-GB" sz="2400" dirty="0" smtClean="0"/>
              <a:t>Operating Temperature:	-</a:t>
            </a:r>
            <a:r>
              <a:rPr lang="en-GB" sz="2400" dirty="0" smtClean="0"/>
              <a:t>40°Cto </a:t>
            </a:r>
            <a:r>
              <a:rPr lang="en-GB" sz="2400" dirty="0" smtClean="0"/>
              <a:t>+</a:t>
            </a:r>
            <a:r>
              <a:rPr lang="en-GB" sz="2400" dirty="0" smtClean="0"/>
              <a:t>70°C</a:t>
            </a:r>
          </a:p>
          <a:p>
            <a:pPr eaLnBrk="1" hangingPunct="1"/>
            <a:r>
              <a:rPr lang="en-GB" sz="2400" dirty="0" smtClean="0"/>
              <a:t>Storage </a:t>
            </a:r>
            <a:r>
              <a:rPr lang="en-GB" sz="2400" dirty="0" smtClean="0"/>
              <a:t>Temperature:	-</a:t>
            </a:r>
            <a:r>
              <a:rPr lang="en-GB" sz="2400" dirty="0" smtClean="0"/>
              <a:t>40°Cto </a:t>
            </a:r>
            <a:r>
              <a:rPr lang="en-GB" sz="2400" dirty="0" smtClean="0"/>
              <a:t>+</a:t>
            </a:r>
            <a:r>
              <a:rPr lang="en-GB" sz="2400" dirty="0" smtClean="0"/>
              <a:t>85°C</a:t>
            </a:r>
            <a:endParaRPr lang="en-GB" sz="2400" dirty="0" smtClean="0"/>
          </a:p>
          <a:p>
            <a:pPr eaLnBrk="1" hangingPunct="1"/>
            <a:r>
              <a:rPr lang="en-GB" sz="2400" dirty="0" smtClean="0"/>
              <a:t>Vibration Rating:		10G</a:t>
            </a:r>
          </a:p>
          <a:p>
            <a:pPr eaLnBrk="1" hangingPunct="1"/>
            <a:endParaRPr lang="en-GB" sz="2400" dirty="0" smtClean="0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04800" y="7620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>
                <a:solidFill>
                  <a:schemeClr val="bg1"/>
                </a:solidFill>
                <a:ea typeface="Geneva" pitchFamily="1" charset="-128"/>
                <a:cs typeface="Arial" pitchFamily="34" charset="0"/>
              </a:rPr>
              <a:t>BE-870LM Specification</a:t>
            </a:r>
            <a:endParaRPr lang="en-US">
              <a:ea typeface="Geneva" pitchFamily="1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2400" dirty="0" smtClean="0"/>
              <a:t>BE-800C /BE-890C/BE-990C/BE-820C Series	</a:t>
            </a:r>
          </a:p>
          <a:p>
            <a:pPr eaLnBrk="1" hangingPunct="1"/>
            <a:r>
              <a:rPr lang="en-GB" sz="2400" dirty="0" smtClean="0"/>
              <a:t>BE-300C series</a:t>
            </a:r>
          </a:p>
          <a:p>
            <a:pPr eaLnBrk="1" hangingPunct="1"/>
            <a:r>
              <a:rPr lang="en-GB" sz="2400" dirty="0" smtClean="0"/>
              <a:t>VBV-700C*/VBV-790C*/VBV-485C*/VBV-475C*</a:t>
            </a:r>
            <a:r>
              <a:rPr lang="en-GB" sz="2400" dirty="0" smtClean="0"/>
              <a:t>	</a:t>
            </a:r>
          </a:p>
          <a:p>
            <a:pPr eaLnBrk="1" hangingPunct="1"/>
            <a:r>
              <a:rPr lang="en-GB" sz="2400" dirty="0" smtClean="0"/>
              <a:t>MD-50</a:t>
            </a:r>
          </a:p>
          <a:p>
            <a:pPr eaLnBrk="1" hangingPunct="1"/>
            <a:r>
              <a:rPr lang="en-GB" sz="2400" dirty="0" smtClean="0"/>
              <a:t>DMC- series</a:t>
            </a:r>
          </a:p>
          <a:p>
            <a:pPr eaLnBrk="1" hangingPunct="1"/>
            <a:r>
              <a:rPr lang="en-GB" sz="2400" dirty="0" smtClean="0"/>
              <a:t>FLIR</a:t>
            </a:r>
            <a:endParaRPr lang="en-GB" sz="2400" dirty="0" smtClean="0"/>
          </a:p>
          <a:p>
            <a:pPr eaLnBrk="1" hangingPunct="1">
              <a:buNone/>
            </a:pPr>
            <a:r>
              <a:rPr lang="en-GB" sz="2400" u="sng" dirty="0" smtClean="0"/>
              <a:t>NOT compatible with</a:t>
            </a:r>
          </a:p>
          <a:p>
            <a:pPr eaLnBrk="1" hangingPunct="1"/>
            <a:r>
              <a:rPr lang="en-GB" sz="2400" dirty="0" smtClean="0"/>
              <a:t>BE-810C – Shutter camera</a:t>
            </a:r>
          </a:p>
          <a:p>
            <a:pPr eaLnBrk="1" hangingPunct="1"/>
            <a:r>
              <a:rPr lang="en-GB" sz="2400" dirty="0" smtClean="0"/>
              <a:t>BE-840C/BE-840RC – Tilt camera</a:t>
            </a:r>
            <a:endParaRPr lang="en-GB" sz="2400" dirty="0" smtClean="0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04800" y="7620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 dirty="0" smtClean="0">
                <a:solidFill>
                  <a:schemeClr val="bg1"/>
                </a:solidFill>
                <a:ea typeface="Geneva" pitchFamily="1" charset="-128"/>
                <a:cs typeface="Arial" pitchFamily="34" charset="0"/>
              </a:rPr>
              <a:t>Compatible - Camera</a:t>
            </a:r>
            <a:endParaRPr lang="en-US" dirty="0">
              <a:ea typeface="Geneva" pitchFamily="1" charset="-128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5715016"/>
            <a:ext cx="857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Note: * Cable adaptors needed at the camera end , AC-006 or AC-020 at the monitor end and then add VBV-</a:t>
            </a:r>
            <a:r>
              <a:rPr lang="en-GB" sz="1400" dirty="0" err="1" smtClean="0"/>
              <a:t>Lxxx</a:t>
            </a:r>
            <a:r>
              <a:rPr lang="en-GB" sz="1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Geneva"/>
        <a:cs typeface=""/>
      </a:majorFont>
      <a:minorFont>
        <a:latin typeface="Arial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Geneva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Geneva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8CB389E392814FAF8B8347B1701BD1" ma:contentTypeVersion="14" ma:contentTypeDescription="Create a new document." ma:contentTypeScope="" ma:versionID="afc4bb6c20fc7683a674766d8783abad">
  <xsd:schema xmlns:xsd="http://www.w3.org/2001/XMLSchema" xmlns:xs="http://www.w3.org/2001/XMLSchema" xmlns:p="http://schemas.microsoft.com/office/2006/metadata/properties" xmlns:ns2="c0353ad3-0bfa-47bc-836b-4357cf1f4c78" xmlns:ns3="b8a14001-68bb-48f9-933a-1b71575577aa" targetNamespace="http://schemas.microsoft.com/office/2006/metadata/properties" ma:root="true" ma:fieldsID="1f38923cd34027d6aef4932a9f5d0188" ns2:_="" ns3:_="">
    <xsd:import namespace="c0353ad3-0bfa-47bc-836b-4357cf1f4c78"/>
    <xsd:import namespace="b8a14001-68bb-48f9-933a-1b71575577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353ad3-0bfa-47bc-836b-4357cf1f4c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8a625d98-1391-49f5-a297-e3a6c793c5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14001-68bb-48f9-933a-1b71575577a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ceca23c-ef55-49da-a7f9-a80b3affca3b}" ma:internalName="TaxCatchAll" ma:showField="CatchAllData" ma:web="b8a14001-68bb-48f9-933a-1b71575577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353ad3-0bfa-47bc-836b-4357cf1f4c78">
      <Terms xmlns="http://schemas.microsoft.com/office/infopath/2007/PartnerControls"/>
    </lcf76f155ced4ddcb4097134ff3c332f>
    <TaxCatchAll xmlns="b8a14001-68bb-48f9-933a-1b71575577aa" xsi:nil="true"/>
  </documentManagement>
</p:properties>
</file>

<file path=customXml/itemProps1.xml><?xml version="1.0" encoding="utf-8"?>
<ds:datastoreItem xmlns:ds="http://schemas.openxmlformats.org/officeDocument/2006/customXml" ds:itemID="{06C80130-8230-4A21-82F0-79AD0CE50B22}"/>
</file>

<file path=customXml/itemProps2.xml><?xml version="1.0" encoding="utf-8"?>
<ds:datastoreItem xmlns:ds="http://schemas.openxmlformats.org/officeDocument/2006/customXml" ds:itemID="{6CF84E58-05EB-419D-8823-715500CA2006}"/>
</file>

<file path=customXml/itemProps3.xml><?xml version="1.0" encoding="utf-8"?>
<ds:datastoreItem xmlns:ds="http://schemas.openxmlformats.org/officeDocument/2006/customXml" ds:itemID="{3BA51748-79AF-421D-8B7F-476072D63045}"/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144</Words>
  <Application>Microsoft Office PowerPoint</Application>
  <PresentationFormat>On-screen Show (4:3)</PresentationFormat>
  <Paragraphs>49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Geneva</vt:lpstr>
      <vt:lpstr>Blank Presentation</vt:lpstr>
      <vt:lpstr>BE-870LM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Brigade Electronics plc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BE-870LM</dc:subject>
  <dc:creator>Dilip Kerai</dc:creator>
  <cp:lastModifiedBy>Windows User</cp:lastModifiedBy>
  <cp:revision>285</cp:revision>
  <dcterms:created xsi:type="dcterms:W3CDTF">2008-11-14T09:54:02Z</dcterms:created>
  <dcterms:modified xsi:type="dcterms:W3CDTF">2009-09-09T17:39:00Z</dcterms:modified>
  <cp:category>CCTV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0x010100108CB389E392814FAF8B8347B1701BD1</vt:lpwstr>
  </property>
  <property fmtid="{D5CDD505-2E9C-101B-9397-08002B2CF9AE}" pid="3" name="MediaServiceImageTags">
    <vt:lpwstr/>
  </property>
</Properties>
</file>